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0" r:id="rId2"/>
    <p:sldId id="259" r:id="rId3"/>
    <p:sldId id="415" r:id="rId4"/>
    <p:sldId id="260" r:id="rId5"/>
    <p:sldId id="391" r:id="rId6"/>
    <p:sldId id="392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393" r:id="rId16"/>
    <p:sldId id="394" r:id="rId17"/>
    <p:sldId id="396" r:id="rId18"/>
    <p:sldId id="401" r:id="rId19"/>
    <p:sldId id="402" r:id="rId20"/>
    <p:sldId id="403" r:id="rId21"/>
    <p:sldId id="413" r:id="rId22"/>
    <p:sldId id="414" r:id="rId23"/>
    <p:sldId id="425" r:id="rId24"/>
    <p:sldId id="424" r:id="rId25"/>
    <p:sldId id="405" r:id="rId26"/>
    <p:sldId id="404" r:id="rId27"/>
    <p:sldId id="412" r:id="rId28"/>
    <p:sldId id="406" r:id="rId29"/>
    <p:sldId id="407" r:id="rId30"/>
    <p:sldId id="408" r:id="rId31"/>
    <p:sldId id="409" r:id="rId32"/>
    <p:sldId id="410" r:id="rId33"/>
    <p:sldId id="411" r:id="rId34"/>
    <p:sldId id="395" r:id="rId35"/>
    <p:sldId id="397" r:id="rId36"/>
    <p:sldId id="398" r:id="rId37"/>
    <p:sldId id="399" r:id="rId38"/>
    <p:sldId id="400" r:id="rId39"/>
    <p:sldId id="256" r:id="rId40"/>
    <p:sldId id="257" r:id="rId41"/>
    <p:sldId id="258" r:id="rId42"/>
    <p:sldId id="261" r:id="rId43"/>
    <p:sldId id="262" r:id="rId44"/>
    <p:sldId id="426" r:id="rId45"/>
    <p:sldId id="427" r:id="rId46"/>
    <p:sldId id="428" r:id="rId47"/>
    <p:sldId id="263" r:id="rId48"/>
    <p:sldId id="264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  <p:sldId id="284" r:id="rId68"/>
    <p:sldId id="432" r:id="rId69"/>
    <p:sldId id="429" r:id="rId70"/>
    <p:sldId id="430" r:id="rId71"/>
    <p:sldId id="431" r:id="rId72"/>
    <p:sldId id="433" r:id="rId73"/>
    <p:sldId id="434" r:id="rId74"/>
    <p:sldId id="435" r:id="rId75"/>
    <p:sldId id="436" r:id="rId76"/>
    <p:sldId id="437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9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9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0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1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6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7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7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49623-8482-4B2E-B956-60657829A5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E24F-03BF-475F-AC03-A54EFA886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91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B2765-26E2-4AEE-AB8D-6ADA81FB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34225"/>
            <a:ext cx="5762249" cy="2523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9003A-BC54-4DDE-8E8C-7A5AD7329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0" b="3097"/>
          <a:stretch/>
        </p:blipFill>
        <p:spPr>
          <a:xfrm>
            <a:off x="0" y="0"/>
            <a:ext cx="5762249" cy="43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7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A1A37-B468-4D7E-BE4C-EC5EF3BE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125"/>
            <a:ext cx="4933950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3F8D8-B112-485A-8FD2-485F9BD3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8075"/>
            <a:ext cx="54006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9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6FEFF-3848-4584-86F4-C7704525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2828925"/>
            <a:ext cx="5248275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29DA7-1843-4BF5-B7A6-DBCEE4B3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4724400"/>
            <a:ext cx="52578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46B3-15D6-4CFC-9235-9897656C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037" y="884459"/>
            <a:ext cx="6938963" cy="59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4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DFCAF-CFAB-4E03-A230-3D42C841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6424"/>
            <a:ext cx="4979229" cy="3741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ABDDE-5F7A-4E44-9017-255CAC76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229" y="3108708"/>
            <a:ext cx="4640632" cy="37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9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5FC14-8556-49D9-8436-34524CB2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046"/>
            <a:ext cx="6326155" cy="2982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10805-30C6-4E8B-85DC-5FF09DFB4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925"/>
            <a:ext cx="75342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9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12FFD-CC24-41E1-A9E2-753E6FDB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05565"/>
            <a:ext cx="7333861" cy="57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F511B-D3AF-4E8B-AF3F-9727705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286"/>
            <a:ext cx="4770260" cy="1589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F1641-80D4-4B06-9F50-78653992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968"/>
            <a:ext cx="4798504" cy="436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DD524-02E2-490D-BB17-5A87BE71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261" y="903968"/>
            <a:ext cx="5118237" cy="5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0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6FDA1-D62C-44F9-A579-F94BC693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77" y="4422710"/>
            <a:ext cx="8340224" cy="2435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E45BE-E582-4CC6-ACB0-EDC29B37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1688"/>
            <a:ext cx="7703553" cy="2661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AC306-6F34-4831-AAB5-6B81D1B8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20" y="2855237"/>
            <a:ext cx="2890001" cy="1567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93A2B-2FDD-476A-9E46-7303CEC99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7703555" cy="1853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C7F863-2B15-48E6-98E0-B2C34D26E6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940"/>
          <a:stretch/>
        </p:blipFill>
        <p:spPr>
          <a:xfrm>
            <a:off x="-1" y="4370717"/>
            <a:ext cx="3870261" cy="24872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6D2C7D-7F6D-46B6-AE18-32BB603BB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119" y="5872745"/>
            <a:ext cx="997404" cy="4817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7F50BF-2B1C-4FBA-B1A9-CA8EF18D40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212" t="22997"/>
          <a:stretch/>
        </p:blipFill>
        <p:spPr>
          <a:xfrm>
            <a:off x="9176523" y="2750429"/>
            <a:ext cx="3015477" cy="16722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46FCD-C37E-4453-9739-83D976CA6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6521" y="545375"/>
            <a:ext cx="3015479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26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4E5DF-BECB-462F-AD48-EAC421BF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8607"/>
            <a:ext cx="2857229" cy="3739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83F33-EF2C-4F31-B42F-B72E0A69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29" y="3092872"/>
            <a:ext cx="2796951" cy="376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48090-D81D-473D-A075-6EBBE4364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63394" cy="3118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142CE-60DE-4BA2-BDD7-F03DAD20F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178" y="2030136"/>
            <a:ext cx="6535180" cy="2181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DC525-45EB-4FDF-8918-BCC4C45B6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179" y="4211273"/>
            <a:ext cx="6558187" cy="26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4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F6B43-8172-4C74-AA4D-FADB03AD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3350"/>
            <a:ext cx="3828282" cy="449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92581-E24E-4F2A-92FB-A8634F83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925" y="4926563"/>
            <a:ext cx="2828088" cy="193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90C2F-7C0F-4556-A527-9CD842BF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4068148" cy="162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D6B37-DD4B-4932-95D9-E324ED3CC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346" y="2453950"/>
            <a:ext cx="2358002" cy="3079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8BA23E-8B93-4C67-A56E-0B95F297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482" y="5533054"/>
            <a:ext cx="2493475" cy="1324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6F538A-4FEA-46BC-A510-1C0F48C2F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348" y="2189526"/>
            <a:ext cx="3275186" cy="46684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3705FD-D74C-4D8B-AF24-7290A4997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5519" y="0"/>
            <a:ext cx="5768661" cy="2230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C61DB5-A773-4F48-977D-E6F1ED4C2A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6" t="-1388" r="55541" b="1388"/>
          <a:stretch/>
        </p:blipFill>
        <p:spPr>
          <a:xfrm>
            <a:off x="0" y="1438637"/>
            <a:ext cx="2270674" cy="1015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7A7079-154E-45A0-9CBF-2EAE3E581D2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4" t="1137"/>
          <a:stretch/>
        </p:blipFill>
        <p:spPr>
          <a:xfrm>
            <a:off x="2192694" y="960509"/>
            <a:ext cx="2270674" cy="14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6EBD-1F11-42F1-8720-5AA474B0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260"/>
            <a:ext cx="6668796" cy="3181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B46AE-78A3-4ECF-B8F3-5631EF04C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15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0C399-07FC-4BAE-958C-4BB55187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797" y="2499553"/>
            <a:ext cx="5523204" cy="4358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199BC-2969-49B3-83D4-10C229B50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821" y="2315173"/>
            <a:ext cx="5133975" cy="1361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4B4C1-27BA-4AD3-9534-DEA8F3DA7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204" y="4399318"/>
            <a:ext cx="2189830" cy="1070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4286E-A75B-493A-B1F7-BE801D89B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035" y="4451797"/>
            <a:ext cx="14668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0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E8DE2-0FFF-467E-A885-5FBA0D375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33475"/>
            <a:ext cx="5125672" cy="4324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C4346-870F-4CD9-A686-937647E4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74" y="2533473"/>
            <a:ext cx="4790114" cy="43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88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AD53-85DC-4832-9519-B0F66519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5819775" cy="556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34036-E9CC-4E9D-A275-5EA809A9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8895" cy="13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266AE-9A14-4E93-8778-B1213434A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2" y="0"/>
            <a:ext cx="7264866" cy="32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8DE5A-1B27-48D4-80F0-3CBEB68C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23" y="3281558"/>
            <a:ext cx="7264866" cy="357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93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A696E-A97F-4067-9000-78131CA9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305"/>
            <a:ext cx="9546672" cy="1816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87628-B6D0-4A26-857D-8392CF5F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72682"/>
            <a:ext cx="3276600" cy="174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89237-6E99-429E-AAE3-6462DBD23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5507"/>
            <a:ext cx="3287367" cy="1225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9C4E9-59A5-4250-9B34-98D7ACECF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1" y="2072681"/>
            <a:ext cx="3276600" cy="1301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DDDDDE-E8E1-49A6-9641-BB9F119F3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367" y="3374605"/>
            <a:ext cx="3265834" cy="1647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AFC7AB-E27F-4A9A-AB6F-849D4FBCC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1" y="2072681"/>
            <a:ext cx="2993471" cy="1647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E6F6DB-D695-489D-A49F-51644A3E3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434" y="3710007"/>
            <a:ext cx="3004238" cy="13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C97F0-3785-4071-A73D-05D59D28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0850" cy="2962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22FE-DD62-4C39-93B2-E83C6C7C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2275"/>
            <a:ext cx="4510510" cy="389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10EF9-A130-432B-A74E-0732CDAA2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511" y="2962274"/>
            <a:ext cx="5401434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8844AC-1073-4C86-9580-20BEDC1C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440"/>
            <a:ext cx="3171039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49F4C-144C-4AE6-AE6C-99195D501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9"/>
          <a:stretch/>
        </p:blipFill>
        <p:spPr>
          <a:xfrm>
            <a:off x="0" y="3189164"/>
            <a:ext cx="3171039" cy="95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775441-921D-4C85-9472-2A43501E2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6383"/>
            <a:ext cx="3171034" cy="1914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0D0C0-3E93-4C45-A158-75A596033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35" y="2084265"/>
            <a:ext cx="2644804" cy="1104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999698-87C7-4C42-AFFC-0C67969E0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284" y="2964796"/>
            <a:ext cx="1095375" cy="533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DEFCD9-3D37-4B6B-99E8-9E668D2E3CB6}"/>
              </a:ext>
            </a:extLst>
          </p:cNvPr>
          <p:cNvCxnSpPr/>
          <p:nvPr/>
        </p:nvCxnSpPr>
        <p:spPr>
          <a:xfrm>
            <a:off x="0" y="3189164"/>
            <a:ext cx="20756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A0A8A6-6BE4-4B80-99BA-78327B37C14E}"/>
              </a:ext>
            </a:extLst>
          </p:cNvPr>
          <p:cNvCxnSpPr>
            <a:cxnSpLocks/>
          </p:cNvCxnSpPr>
          <p:nvPr/>
        </p:nvCxnSpPr>
        <p:spPr>
          <a:xfrm>
            <a:off x="2108284" y="2983311"/>
            <a:ext cx="0" cy="45960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7A06A0-71B4-4206-9D59-19C4D26866A3}"/>
              </a:ext>
            </a:extLst>
          </p:cNvPr>
          <p:cNvCxnSpPr>
            <a:cxnSpLocks/>
          </p:cNvCxnSpPr>
          <p:nvPr/>
        </p:nvCxnSpPr>
        <p:spPr>
          <a:xfrm flipH="1">
            <a:off x="2124594" y="2983311"/>
            <a:ext cx="107906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A55D9C5-41BA-43DD-82BC-7371B134B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34" y="5783385"/>
            <a:ext cx="2609606" cy="10746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C7BA08-89A5-41A4-8D7F-AA2DE550F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3440" y="4176789"/>
            <a:ext cx="3362325" cy="18859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FE00C0-08E5-46F2-A7B5-9AEEF054E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3440" y="6065408"/>
            <a:ext cx="2193779" cy="7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3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E5686-B523-4431-AC4C-0441EF37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295"/>
            <a:ext cx="7097086" cy="1993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30D30-09B8-461A-A5A1-4BEB27AA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5239"/>
            <a:ext cx="7097086" cy="2364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7174B-53B5-437C-8BF7-ECA5DF8F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85" y="621295"/>
            <a:ext cx="4337553" cy="628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F900A-9E08-44A8-BB95-4A66BD56F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79741"/>
            <a:ext cx="7097086" cy="19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71B23-F6B4-48DA-BD28-52C1A6EF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3510" cy="1951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5F99A-6B04-49D8-B549-D09EC19D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51401"/>
            <a:ext cx="3343510" cy="4896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ABD99-2747-4153-8513-FA8B7E80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510" y="571500"/>
            <a:ext cx="2752490" cy="5457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29F15D-B7B2-4C2F-973B-A762CD69F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509" y="6029326"/>
            <a:ext cx="2752491" cy="828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F88450-E429-42A5-BB51-25E6A71D58A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>
            <a:off x="1268963" y="5264528"/>
            <a:ext cx="1901235" cy="659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1D589F-4D2A-4FC2-B97F-35276D00817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6000"/>
          </a:blip>
          <a:stretch>
            <a:fillRect/>
          </a:stretch>
        </p:blipFill>
        <p:spPr>
          <a:xfrm>
            <a:off x="1511473" y="1726156"/>
            <a:ext cx="2021448" cy="11010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211EBC-C51A-4392-8D59-212F9D1784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056958"/>
            <a:ext cx="4133850" cy="18570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543414-8452-484C-9C81-C0F473F6F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914028"/>
            <a:ext cx="4133850" cy="29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7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C62F1-5361-42E4-BBF2-EAF6AF8B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16753"/>
            <a:ext cx="3130445" cy="5826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290F3-85BF-426D-8676-5C61AF086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31"/>
          <a:stretch/>
        </p:blipFill>
        <p:spPr>
          <a:xfrm>
            <a:off x="3130445" y="4174752"/>
            <a:ext cx="2508356" cy="2683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7F2E5-EC02-4759-A304-4F4E4A6D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445" y="1031575"/>
            <a:ext cx="2508356" cy="3143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8BA95-65DB-4C8C-8CF8-57D6B41D8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2" y="1031574"/>
            <a:ext cx="3130445" cy="582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D4E5A2-1A54-4AB5-8D9C-78E53BA14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5638802" cy="11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7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57E2E-9A77-4D5D-A14B-6E8B1607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139"/>
            <a:ext cx="2686050" cy="595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CEE05-D59A-48C1-8FFA-0829C278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907138"/>
            <a:ext cx="2961978" cy="595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AE301-4AC1-4792-982D-4DC93714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028" y="-1"/>
            <a:ext cx="3343572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36AD4-ADFA-47EB-B76F-645BCD1AB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-107693"/>
            <a:ext cx="3200400" cy="69656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C99025-DB3A-48CE-BAF5-7346E9018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704" y="0"/>
            <a:ext cx="2527324" cy="907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B8A552-CAF5-4523-A099-2EB5B36D2A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6000"/>
          </a:blip>
          <a:stretch>
            <a:fillRect/>
          </a:stretch>
        </p:blipFill>
        <p:spPr>
          <a:xfrm>
            <a:off x="1707502" y="5950861"/>
            <a:ext cx="1488269" cy="627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510F83-2DC8-4B90-802A-F5DBEDD98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475" y="3709986"/>
            <a:ext cx="2143125" cy="13192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92B7D-6F2D-46E9-91CC-5A5F136E98A3}"/>
              </a:ext>
            </a:extLst>
          </p:cNvPr>
          <p:cNvCxnSpPr>
            <a:cxnSpLocks/>
          </p:cNvCxnSpPr>
          <p:nvPr/>
        </p:nvCxnSpPr>
        <p:spPr>
          <a:xfrm>
            <a:off x="6848475" y="4951247"/>
            <a:ext cx="21431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D80BD5-204D-44DD-B84A-24584FE4FB96}"/>
              </a:ext>
            </a:extLst>
          </p:cNvPr>
          <p:cNvCxnSpPr>
            <a:cxnSpLocks/>
          </p:cNvCxnSpPr>
          <p:nvPr/>
        </p:nvCxnSpPr>
        <p:spPr>
          <a:xfrm flipV="1">
            <a:off x="6848475" y="3709986"/>
            <a:ext cx="0" cy="121657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F3DB9E-37F4-422D-B937-B3402BF7B57D}"/>
              </a:ext>
            </a:extLst>
          </p:cNvPr>
          <p:cNvCxnSpPr>
            <a:cxnSpLocks/>
          </p:cNvCxnSpPr>
          <p:nvPr/>
        </p:nvCxnSpPr>
        <p:spPr>
          <a:xfrm>
            <a:off x="8991600" y="3709986"/>
            <a:ext cx="0" cy="12412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D40B8767-2D69-406A-969C-FEA875A23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994" y="-12025"/>
            <a:ext cx="1624013" cy="9191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C2754AB-3956-419A-8E32-C4282A1D89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3525" t="22331" b="45001"/>
          <a:stretch/>
        </p:blipFill>
        <p:spPr>
          <a:xfrm>
            <a:off x="1603019" y="-12026"/>
            <a:ext cx="1511300" cy="4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72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42076-6EC3-406A-8A34-BBDAA1F1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19289"/>
            <a:ext cx="3219061" cy="5838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48570E-5586-4245-915A-CC57CAD2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60" y="1001715"/>
            <a:ext cx="2267340" cy="5856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00FB6-6733-4100-A524-ACD535FA1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621902"/>
            <a:ext cx="2289783" cy="4236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A4C4A-9E70-42C2-B77F-C926E4402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740" y="2621902"/>
            <a:ext cx="2041585" cy="4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4665E-C153-4690-9E09-F8014746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05" y="3175204"/>
            <a:ext cx="5254305" cy="3682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A50E0-AAF6-43E3-97F4-37DE3B25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9810"/>
            <a:ext cx="4286774" cy="431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69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72E5A-1FDC-4607-8DB6-35686145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079" y="1610684"/>
            <a:ext cx="3034933" cy="5247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5A266-4708-4ECB-8D40-3DCA5EECB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012" y="1610682"/>
            <a:ext cx="2707213" cy="5247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7D976E-AFBF-4813-8508-BAC002CD8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3924079" cy="5247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8D344-396D-42E0-85E7-6763E8382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083975"/>
            <a:ext cx="3924079" cy="17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9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A886D-55BF-4C48-A0D9-E952DC6F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415"/>
            <a:ext cx="4029075" cy="5732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27A390-D4D8-4FF3-A27B-F471D9A19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75" y="1125415"/>
            <a:ext cx="2973510" cy="5732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A132A-A484-4D91-BBD5-B01C32365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84" y="4048164"/>
            <a:ext cx="3079261" cy="2809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8E816-652B-47C8-BFD6-1438AADEF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585" y="1497954"/>
            <a:ext cx="3079261" cy="2550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345BDF-E831-4F46-B83C-315AECDCE64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1753896" y="5087820"/>
            <a:ext cx="2275178" cy="12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28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E1B7C-27D6-4C98-B637-CF4D95B3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" y="1"/>
            <a:ext cx="3333362" cy="5299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EF178-A5FD-44D7-A2DC-1A114FEC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352" y="748976"/>
            <a:ext cx="2418961" cy="6109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4872C-C407-4B3A-B5DD-C779ABDD1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13" y="748976"/>
            <a:ext cx="2202026" cy="6109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C50C8-41DB-4FA9-B55F-04941BC56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339" y="1924050"/>
            <a:ext cx="2514600" cy="493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5594C-CA13-444D-8772-45ABD5A17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82001"/>
            <a:ext cx="3382855" cy="15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8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EF825-4171-4B43-BE46-469EF5E3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08"/>
            <a:ext cx="3191367" cy="5290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2E08D-8C7C-449E-A04C-2C811603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68" y="1567542"/>
            <a:ext cx="2016128" cy="5290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CF7BD-8BC0-4190-9503-A12A8816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96" y="1567542"/>
            <a:ext cx="2016129" cy="5290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8E51C-7793-40D6-9503-236A2B5B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624" y="1567542"/>
            <a:ext cx="1397862" cy="5290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1902CA-4342-4387-A8C6-F810E8F2A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1486" y="3533775"/>
            <a:ext cx="3570514" cy="332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5F16B8-E373-4277-BB71-D7D9DD201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035" y="0"/>
            <a:ext cx="3602965" cy="3533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F0CEC6-80EE-46CC-8327-81BCBFB0C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536065"/>
            <a:ext cx="3191366" cy="132193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A4B4D-7B3C-43CC-AE8A-FD912AA61C1E}"/>
              </a:ext>
            </a:extLst>
          </p:cNvPr>
          <p:cNvCxnSpPr/>
          <p:nvPr/>
        </p:nvCxnSpPr>
        <p:spPr>
          <a:xfrm>
            <a:off x="0" y="5576399"/>
            <a:ext cx="319136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0FF0A4-E9A4-4B11-B6A6-0B6F4A61987D}"/>
              </a:ext>
            </a:extLst>
          </p:cNvPr>
          <p:cNvCxnSpPr>
            <a:cxnSpLocks/>
          </p:cNvCxnSpPr>
          <p:nvPr/>
        </p:nvCxnSpPr>
        <p:spPr>
          <a:xfrm flipV="1">
            <a:off x="3191366" y="5576399"/>
            <a:ext cx="0" cy="12816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09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691184-D8B3-411E-8551-1614460A4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6800850" cy="577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69AD5-17CA-4977-9D96-46C78931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7394"/>
            <a:ext cx="4410075" cy="8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3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8B8558-BAC7-48C3-85C2-F4852008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942"/>
            <a:ext cx="2502484" cy="1389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F4169B-909B-43B6-A6F2-DB367FAD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5033"/>
            <a:ext cx="4365536" cy="1870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64950D-E7C0-4E69-A14C-6573601C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9578"/>
            <a:ext cx="4483554" cy="1020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A68B7F-461E-4C5D-83CD-169A9DBFD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94108"/>
            <a:ext cx="5237876" cy="13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66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DF477-8C34-49A7-98CC-4E48746F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337"/>
            <a:ext cx="4438650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97E90-8C6B-4A8C-B5E9-9BE0F162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5250"/>
            <a:ext cx="6657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23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F3C8D-3BC3-4DE2-B96D-24A08890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4700"/>
            <a:ext cx="5943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6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D8000-6034-472B-8D77-24FFA829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277"/>
            <a:ext cx="6200775" cy="451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9B1DF-62E5-4713-A45F-101472CA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1127"/>
            <a:ext cx="5832993" cy="17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81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EC84AD-8870-4C61-B7FF-146D792A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243787"/>
            <a:ext cx="6096000" cy="919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96241-8EA6-42FA-B0EE-4DF60256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8514"/>
            <a:ext cx="6146071" cy="2679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7AD97-6747-4DCF-880F-739C21C47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7763"/>
            <a:ext cx="6096000" cy="9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9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F6CEF2-1C77-4675-A330-CD03D6F6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900"/>
            <a:ext cx="73628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90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E4C03-259A-464B-977A-37E43A52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16" y="646010"/>
            <a:ext cx="5427105" cy="1621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81444-78A5-4B72-A31B-72952816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16" y="2267339"/>
            <a:ext cx="5427105" cy="1791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0DEAE8-1210-412B-A8BE-54BF1151B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5517"/>
            <a:ext cx="3293706" cy="2812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FAD27-0F21-4BB0-B3D8-0C3233563F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7154339" y="5076242"/>
            <a:ext cx="5129023" cy="179147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650402-3D76-42EC-82D6-DF16042C99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9330612" y="0"/>
            <a:ext cx="2861388" cy="9468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6E6861-9B57-4E14-9A06-8484B10CD54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8748421" y="946834"/>
            <a:ext cx="3443579" cy="3074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8C6A47-68AE-49BF-BEC5-B3255BD2D37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6000"/>
          </a:blip>
          <a:stretch>
            <a:fillRect/>
          </a:stretch>
        </p:blipFill>
        <p:spPr>
          <a:xfrm>
            <a:off x="10829925" y="886019"/>
            <a:ext cx="1453437" cy="13813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C98667-873A-4C15-9C6F-8306BF5B2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2531" y="13534"/>
            <a:ext cx="2658958" cy="716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8066FA-F009-4E9C-8DEE-4469C4750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5901" y="-6415"/>
            <a:ext cx="930298" cy="92392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5A4A08A4-0CD9-416C-ABA7-3B9684EEE0C0}"/>
              </a:ext>
            </a:extLst>
          </p:cNvPr>
          <p:cNvSpPr/>
          <p:nvPr/>
        </p:nvSpPr>
        <p:spPr>
          <a:xfrm>
            <a:off x="5601155" y="321456"/>
            <a:ext cx="1115080" cy="100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30353F-D415-4B33-B73A-CD55A6D1A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3706" y="4058816"/>
            <a:ext cx="3145359" cy="27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08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2F231-F31D-415F-B28A-17B730B6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908"/>
            <a:ext cx="5400676" cy="155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4A38D-E5E3-4563-99FB-895DF06F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5325"/>
            <a:ext cx="5926932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8C6EB-3A32-4324-886B-32E6BF5E6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5681"/>
            <a:ext cx="8086725" cy="1765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4E73B-6AC1-49AB-A730-71DD003AF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676" y="772592"/>
            <a:ext cx="2624138" cy="1843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D5964E-38CE-49A0-96B5-6FB0E8E8A152}"/>
              </a:ext>
            </a:extLst>
          </p:cNvPr>
          <p:cNvSpPr txBox="1"/>
          <p:nvPr/>
        </p:nvSpPr>
        <p:spPr>
          <a:xfrm>
            <a:off x="0" y="79666"/>
            <a:ext cx="594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-system-ui"/>
              </a:rPr>
              <a:t>inline elements do NOT start on a new line and only takes up as much width as its content. So, if you try to set any width and height, it will have NO effects.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EAFFB-1083-4A5F-A6FB-97630B37779D}"/>
              </a:ext>
            </a:extLst>
          </p:cNvPr>
          <p:cNvSpPr txBox="1"/>
          <p:nvPr/>
        </p:nvSpPr>
        <p:spPr>
          <a:xfrm>
            <a:off x="4945224" y="3498980"/>
            <a:ext cx="1436915" cy="55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3FBB3-0016-4FA6-9F20-A0A91C6C0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41" y="4405312"/>
            <a:ext cx="193357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3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9DCC2-BA50-46DE-A4D9-F058D801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650"/>
            <a:ext cx="6372772" cy="196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832C0-67C2-46B1-B7EF-6ED00D91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5" y="2775565"/>
            <a:ext cx="1390650" cy="13430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47074E-1667-43CC-8C1B-2B2139EB6C63}"/>
              </a:ext>
            </a:extLst>
          </p:cNvPr>
          <p:cNvCxnSpPr/>
          <p:nvPr/>
        </p:nvCxnSpPr>
        <p:spPr>
          <a:xfrm flipV="1">
            <a:off x="6372772" y="3676650"/>
            <a:ext cx="770978" cy="666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D1D4AC4-FA69-42FC-8869-B80D46D8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0" y="4113339"/>
            <a:ext cx="4519098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40FE86-EC08-4068-B948-DD304D68C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675" y="1466850"/>
            <a:ext cx="24860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29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4E836-F0EC-41C5-AAB5-3E072197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72409"/>
            <a:ext cx="6841141" cy="1678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64BAF-73E5-412A-98BF-E751D3E2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0655"/>
            <a:ext cx="6841141" cy="81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5FA3D-609D-4319-B9CF-DD16C932D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68683"/>
            <a:ext cx="5172585" cy="1189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42643-BBCC-4750-B673-0C37F3AA2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140" y="1579211"/>
            <a:ext cx="3701143" cy="52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2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10641-A3BF-49D3-8746-0F94B8CD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36898"/>
            <a:ext cx="7296539" cy="1633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66C6F-1A53-4CA6-BA8C-70374C0BD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70568"/>
            <a:ext cx="7296539" cy="865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65EF2-7A8D-4A3F-B208-5519CD5EC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635691"/>
            <a:ext cx="5704113" cy="12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86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2B4E3-028C-4650-8446-3F493C08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4951"/>
            <a:ext cx="3769567" cy="1423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0EE87-1E60-4BD0-9833-7312D557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1738"/>
            <a:ext cx="5645052" cy="1664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C02C7-5367-4465-92FD-A672C8C7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823908"/>
            <a:ext cx="5645052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6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DDF09-4A16-43D9-8961-6B1B5EF6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9665"/>
            <a:ext cx="4325673" cy="1138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ACE26-52EB-4E82-924F-10553289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39715"/>
            <a:ext cx="7100597" cy="1591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75401-F605-49A6-80B3-83792340D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231228"/>
            <a:ext cx="5533054" cy="42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6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CB990A-B047-4291-9136-BCFF2F4AE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" t="15278" r="52652"/>
          <a:stretch/>
        </p:blipFill>
        <p:spPr>
          <a:xfrm>
            <a:off x="0" y="1287624"/>
            <a:ext cx="4049486" cy="5570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534239A-6AE8-42DB-BFF5-6AA9F664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43" y="6062662"/>
            <a:ext cx="1389749" cy="7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8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3EE035-BA4D-4066-9C13-20DF41C01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r="39907" b="1250"/>
          <a:stretch/>
        </p:blipFill>
        <p:spPr>
          <a:xfrm>
            <a:off x="1" y="1884784"/>
            <a:ext cx="4245428" cy="4973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1480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1BBC1B-AEAE-41EC-A397-2F37EE5A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" t="8611" r="4822" b="3750"/>
          <a:stretch/>
        </p:blipFill>
        <p:spPr>
          <a:xfrm>
            <a:off x="1" y="2565918"/>
            <a:ext cx="6400800" cy="4292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639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AC90B-A79D-495C-9F5C-7B737EC4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5"/>
            <a:ext cx="71818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96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, application, letter, email&#10;&#10;Description automatically generated">
            <a:extLst>
              <a:ext uri="{FF2B5EF4-FFF2-40B4-BE49-F238E27FC236}">
                <a16:creationId xmlns:a16="http://schemas.microsoft.com/office/drawing/2014/main" id="{402E2245-0BDF-467D-ACF3-A05BAF4CD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5416" r="6687" b="5695"/>
          <a:stretch/>
        </p:blipFill>
        <p:spPr>
          <a:xfrm>
            <a:off x="1" y="2481943"/>
            <a:ext cx="6176864" cy="4376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6479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48DEE40-E898-40D9-BC99-2BD74BC9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" t="4166" r="49314" b="3474"/>
          <a:stretch/>
        </p:blipFill>
        <p:spPr>
          <a:xfrm>
            <a:off x="1" y="1866122"/>
            <a:ext cx="3144416" cy="4991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145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573D73-8FAA-464B-B37A-411C1307E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t="7222" r="12384"/>
          <a:stretch/>
        </p:blipFill>
        <p:spPr>
          <a:xfrm>
            <a:off x="0" y="2416628"/>
            <a:ext cx="5766318" cy="4441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7428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F2ABA0-7B14-4F9D-AF10-6FC3FF37E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2222" r="29964" b="28472"/>
          <a:stretch/>
        </p:blipFill>
        <p:spPr>
          <a:xfrm>
            <a:off x="0" y="2920482"/>
            <a:ext cx="5239503" cy="3937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9043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3899661-CA88-4FC0-9ADC-FA08BB61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t="10834" r="7277" b="8472"/>
          <a:stretch/>
        </p:blipFill>
        <p:spPr>
          <a:xfrm>
            <a:off x="0" y="2758684"/>
            <a:ext cx="6279502" cy="4099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9370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3BD13-06D2-49A9-B36F-5BEFC9C85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" t="11389" r="10617" b="2500"/>
          <a:stretch/>
        </p:blipFill>
        <p:spPr>
          <a:xfrm>
            <a:off x="0" y="2718166"/>
            <a:ext cx="5728996" cy="4139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7941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ocument&#10;&#10;Description automatically generated">
            <a:extLst>
              <a:ext uri="{FF2B5EF4-FFF2-40B4-BE49-F238E27FC236}">
                <a16:creationId xmlns:a16="http://schemas.microsoft.com/office/drawing/2014/main" id="{F25B31DD-969A-43EB-97F3-7CF353FE0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" t="8333" r="35169" b="11390"/>
          <a:stretch/>
        </p:blipFill>
        <p:spPr>
          <a:xfrm>
            <a:off x="1" y="2155371"/>
            <a:ext cx="5430416" cy="4702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4489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2B0F9B7-3C73-4A89-9D8F-56D937922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" t="7917" r="60509" b="12222"/>
          <a:stretch/>
        </p:blipFill>
        <p:spPr>
          <a:xfrm>
            <a:off x="429208" y="2332653"/>
            <a:ext cx="3076035" cy="4273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9645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E8634-DF1A-4819-BD17-5627F8E09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" t="11528" r="37821" b="7500"/>
          <a:stretch/>
        </p:blipFill>
        <p:spPr>
          <a:xfrm>
            <a:off x="0" y="1304925"/>
            <a:ext cx="5553075" cy="555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3636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40B3929-051A-41A0-9F18-E075E6BC9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" t="2778" r="15527" b="5972"/>
          <a:stretch/>
        </p:blipFill>
        <p:spPr>
          <a:xfrm>
            <a:off x="0" y="600075"/>
            <a:ext cx="7686675" cy="6257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77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84BAD-AB5B-43E9-8D96-15BBB02D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27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18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524134-EE0F-4615-94DE-3AD5F4F4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" t="3610" r="6295" b="4583"/>
          <a:stretch/>
        </p:blipFill>
        <p:spPr>
          <a:xfrm>
            <a:off x="0" y="2024742"/>
            <a:ext cx="6610083" cy="4833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48C4B-DED4-494F-8506-342D35E8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403" y="5213841"/>
            <a:ext cx="2072405" cy="1644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2246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CAB6D44-7A52-4CE3-83D9-16430A3A3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" t="36389" r="32813" b="2916"/>
          <a:stretch/>
        </p:blipFill>
        <p:spPr>
          <a:xfrm>
            <a:off x="0" y="2695575"/>
            <a:ext cx="5953125" cy="4162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025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8CA7D8B-E092-466D-99F9-52C8F1C18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t="2638" r="16116" b="3055"/>
          <a:stretch/>
        </p:blipFill>
        <p:spPr>
          <a:xfrm>
            <a:off x="0" y="2277078"/>
            <a:ext cx="5383763" cy="4580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5746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4AEE2C-2937-4837-9848-353554222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2638" r="66696" b="2500"/>
          <a:stretch/>
        </p:blipFill>
        <p:spPr>
          <a:xfrm>
            <a:off x="0" y="1502229"/>
            <a:ext cx="2788664" cy="5355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47A994-F9AA-4948-B6FA-626177C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64" y="4917233"/>
            <a:ext cx="2497481" cy="1940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0024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47CD7798-5048-4EE2-8067-0520B35E0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" t="39306" r="18375"/>
          <a:stretch/>
        </p:blipFill>
        <p:spPr>
          <a:xfrm>
            <a:off x="0" y="3275045"/>
            <a:ext cx="5766318" cy="3582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798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759756-9AF1-4609-82E1-DB483A05C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t="9585" r="6196" b="1944"/>
          <a:stretch/>
        </p:blipFill>
        <p:spPr>
          <a:xfrm>
            <a:off x="1" y="2197000"/>
            <a:ext cx="6232848" cy="466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8440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521CDC-96B5-46DD-9E11-5F4C35CA0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t="25442" r="10970" b="28571"/>
          <a:stretch/>
        </p:blipFill>
        <p:spPr>
          <a:xfrm>
            <a:off x="0" y="4690476"/>
            <a:ext cx="5598367" cy="2167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8601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1006C20F-C5A4-4A5D-B03A-DD4DC9316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" t="18911" r="5274" b="6666"/>
          <a:stretch/>
        </p:blipFill>
        <p:spPr>
          <a:xfrm>
            <a:off x="0" y="1754154"/>
            <a:ext cx="4739951" cy="510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48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878C7E4-F08E-4897-BB6E-156564365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1"/>
          <a:stretch/>
        </p:blipFill>
        <p:spPr>
          <a:xfrm>
            <a:off x="0" y="465015"/>
            <a:ext cx="5299364" cy="63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878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1F0BD692-0A45-45FD-BD1E-E1C867D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8"/>
          <a:stretch/>
        </p:blipFill>
        <p:spPr>
          <a:xfrm>
            <a:off x="0" y="289249"/>
            <a:ext cx="5299364" cy="65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4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B7020-42DE-49F0-9332-8C88ED479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"/>
          <a:stretch/>
        </p:blipFill>
        <p:spPr>
          <a:xfrm>
            <a:off x="1" y="1375246"/>
            <a:ext cx="4060272" cy="5482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D1F4C-3C5E-4432-A0A5-958FD02F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00" y="0"/>
            <a:ext cx="6076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42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DFE23F9-49C0-4F94-B8FD-AE16A57DF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4"/>
          <a:stretch/>
        </p:blipFill>
        <p:spPr>
          <a:xfrm>
            <a:off x="0" y="345233"/>
            <a:ext cx="5299364" cy="651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80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C052A67-8965-4769-A344-199D2EB5D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69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7458214-5991-4499-A5FF-C6AFEC505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714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290EE43-2CB1-43E2-A840-15F647198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7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6ED46C-A4F1-41BD-B3E5-5AEAE1B0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46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61CA6F-77F4-49EF-B28B-6D06652E6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9"/>
          <a:stretch/>
        </p:blipFill>
        <p:spPr>
          <a:xfrm>
            <a:off x="0" y="1539551"/>
            <a:ext cx="5299364" cy="5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2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42A6A1-783A-4012-B0A7-3A47E48F1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1"/>
          <a:stretch/>
        </p:blipFill>
        <p:spPr>
          <a:xfrm>
            <a:off x="3446321" y="494522"/>
            <a:ext cx="5299364" cy="636347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01FA912-FF47-4E0F-85CD-3476BABDE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85" y="2398057"/>
            <a:ext cx="3446320" cy="445994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B54E50-03DF-4726-A217-D872F4C15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38913"/>
          <a:stretch/>
        </p:blipFill>
        <p:spPr>
          <a:xfrm>
            <a:off x="0" y="4301412"/>
            <a:ext cx="3448992" cy="255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17A87-FA8B-4739-9744-DAF5D2E5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052"/>
            <a:ext cx="5654180" cy="1510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D57F5-34B2-41FA-B756-8F1A9F8D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0886"/>
            <a:ext cx="7030839" cy="1148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84B2CA-585B-48D5-8F54-BC20DCD51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9828"/>
            <a:ext cx="7030839" cy="33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F16F9-AEA0-4426-8951-C3FBCAD6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402"/>
            <a:ext cx="5084905" cy="57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0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38</Words>
  <Application>Microsoft Office PowerPoint</Application>
  <PresentationFormat>Widescreen</PresentationFormat>
  <Paragraphs>1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-system-ui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Guner</dc:creator>
  <cp:lastModifiedBy>Bryan Guner</cp:lastModifiedBy>
  <cp:revision>3</cp:revision>
  <dcterms:created xsi:type="dcterms:W3CDTF">2020-11-09T03:23:36Z</dcterms:created>
  <dcterms:modified xsi:type="dcterms:W3CDTF">2020-11-09T15:46:29Z</dcterms:modified>
</cp:coreProperties>
</file>